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59" r:id="rId4"/>
    <p:sldId id="261" r:id="rId5"/>
    <p:sldId id="264" r:id="rId6"/>
    <p:sldId id="257" r:id="rId7"/>
    <p:sldId id="268" r:id="rId8"/>
    <p:sldId id="258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9E7E2-4E8E-415B-9317-ACA9E06AB25C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97063-5E3C-4654-BDCA-F049DDD00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6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97063-5E3C-4654-BDCA-F049DDD0071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60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-457200"/>
            <a:ext cx="5029200" cy="7315200"/>
          </a:xfrm>
        </p:spPr>
        <p:txBody>
          <a:bodyPr>
            <a:normAutofit/>
          </a:bodyPr>
          <a:lstStyle/>
          <a:p>
            <a:r>
              <a:rPr lang="en-IN" sz="9600" b="1" dirty="0" smtClean="0">
                <a:solidFill>
                  <a:srgbClr val="FF0000"/>
                </a:solidFill>
              </a:rPr>
              <a:t>HSE</a:t>
            </a:r>
            <a:br>
              <a:rPr lang="en-IN" sz="9600" b="1" dirty="0" smtClean="0">
                <a:solidFill>
                  <a:srgbClr val="FF0000"/>
                </a:solidFill>
              </a:rPr>
            </a:br>
            <a:r>
              <a:rPr lang="en-IN" sz="9600" b="1" dirty="0" smtClean="0">
                <a:solidFill>
                  <a:srgbClr val="FF0000"/>
                </a:solidFill>
              </a:rPr>
              <a:t>Training Materials</a:t>
            </a:r>
            <a:endParaRPr lang="en-IN" sz="96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609600"/>
            <a:ext cx="1371600" cy="502920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0"/>
            <a:ext cx="3733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352800"/>
            <a:ext cx="3962400" cy="3200400"/>
          </a:xfrm>
        </p:spPr>
        <p:txBody>
          <a:bodyPr/>
          <a:lstStyle/>
          <a:p>
            <a:r>
              <a:rPr lang="en-US" b="1" dirty="0" smtClean="0"/>
              <a:t>Check</a:t>
            </a:r>
            <a:br>
              <a:rPr lang="en-US" b="1" dirty="0" smtClean="0"/>
            </a:br>
            <a:r>
              <a:rPr lang="en-US" b="1" dirty="0" smtClean="0"/>
              <a:t>Description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 smtClean="0">
                <a:solidFill>
                  <a:srgbClr val="FF0000"/>
                </a:solidFill>
              </a:rPr>
              <a:t>www.hsestudyguide.com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2895600"/>
          </a:xfrm>
        </p:spPr>
        <p:txBody>
          <a:bodyPr/>
          <a:lstStyle/>
          <a:p>
            <a:r>
              <a:rPr lang="en-IN" b="1" dirty="0"/>
              <a:t>HSE Training </a:t>
            </a:r>
            <a:r>
              <a:rPr lang="en-IN" b="1" dirty="0" smtClean="0"/>
              <a:t>Materials | Download PPT</a:t>
            </a:r>
          </a:p>
          <a:p>
            <a:r>
              <a:rPr lang="en-US" b="1" dirty="0"/>
              <a:t>How to Pass HSE Certification </a:t>
            </a:r>
            <a:r>
              <a:rPr lang="en-US" b="1" dirty="0" smtClean="0"/>
              <a:t>Exams</a:t>
            </a:r>
          </a:p>
          <a:p>
            <a:r>
              <a:rPr lang="en-US" b="1" dirty="0"/>
              <a:t>Which Degree Is Best for Safety Manager</a:t>
            </a:r>
            <a:r>
              <a:rPr lang="en-US" b="1" dirty="0" smtClean="0"/>
              <a:t>?</a:t>
            </a:r>
          </a:p>
          <a:p>
            <a:r>
              <a:rPr lang="en-US" b="1" dirty="0"/>
              <a:t>Best Fire and Safety Courses After 10th and 12th</a:t>
            </a:r>
            <a:endParaRPr lang="en-IN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819400"/>
            <a:ext cx="457200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4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IN" b="1" dirty="0"/>
              <a:t>Introduction to </a:t>
            </a:r>
            <a:r>
              <a:rPr lang="en-IN" b="1" dirty="0" smtClean="0"/>
              <a:t>HSE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Definition of HSE</a:t>
            </a:r>
          </a:p>
          <a:p>
            <a:r>
              <a:rPr lang="en-US" dirty="0"/>
              <a:t>Importance of HSE in the workplace</a:t>
            </a:r>
          </a:p>
          <a:p>
            <a:r>
              <a:rPr lang="en-US" dirty="0"/>
              <a:t>Legal requirements and compliance</a:t>
            </a:r>
          </a:p>
          <a:p>
            <a:r>
              <a:rPr lang="en-US" dirty="0"/>
              <a:t>Employer and employee responsibilities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927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Workplace Hazards and Risk </a:t>
            </a:r>
            <a:r>
              <a:rPr lang="en-US" b="1" dirty="0" smtClean="0"/>
              <a:t>Assessment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en-IN" dirty="0"/>
              <a:t>Types of workplace hazards (physical, chemical, biological, ergonomic, psychosocial)</a:t>
            </a:r>
          </a:p>
          <a:p>
            <a:r>
              <a:rPr lang="en-IN" dirty="0"/>
              <a:t>Risk assessment process (identification, evaluation, control measures)</a:t>
            </a:r>
          </a:p>
          <a:p>
            <a:r>
              <a:rPr lang="en-IN" dirty="0"/>
              <a:t>Hierarchy of hazard control (elimination, substitution, engineering controls, administrative controls, PPE)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Personal Protective Equipment (PPE</a:t>
            </a:r>
            <a:r>
              <a:rPr lang="en-IN" b="1" dirty="0" smtClean="0"/>
              <a:t>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/>
              <a:t>Types of PPE (head, eye, hearing, respiratory, hand, foot, body protection)</a:t>
            </a:r>
          </a:p>
          <a:p>
            <a:r>
              <a:rPr lang="en-US" dirty="0"/>
              <a:t>Proper selection, use, and maintenance</a:t>
            </a:r>
          </a:p>
          <a:p>
            <a:r>
              <a:rPr lang="en-US" dirty="0"/>
              <a:t>PPE limitations and employer responsibilities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46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Work at Height </a:t>
            </a:r>
            <a:r>
              <a:rPr lang="en-IN" b="1" dirty="0" smtClean="0"/>
              <a:t>Safety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/>
              <a:t>Hazards associated with working at heights</a:t>
            </a:r>
          </a:p>
          <a:p>
            <a:r>
              <a:rPr lang="en-US" dirty="0"/>
              <a:t>Fall protection systems (guardrails, safety nets, harnesses)</a:t>
            </a:r>
          </a:p>
          <a:p>
            <a:r>
              <a:rPr lang="en-US" dirty="0"/>
              <a:t>Inspection and maintenance of height safety equipment</a:t>
            </a:r>
          </a:p>
          <a:p>
            <a:r>
              <a:rPr lang="en-US" dirty="0"/>
              <a:t>Safe work procedures for ladders, scaffolding, and elevated platforms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551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Electrical </a:t>
            </a:r>
            <a:r>
              <a:rPr lang="en-IN" b="1" dirty="0" smtClean="0"/>
              <a:t>Safety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/>
              <a:t>Common electrical hazards and risks</a:t>
            </a:r>
          </a:p>
          <a:p>
            <a:r>
              <a:rPr lang="en-US" dirty="0"/>
              <a:t>Lockout/</a:t>
            </a:r>
            <a:r>
              <a:rPr lang="en-US" dirty="0" err="1"/>
              <a:t>Tagout</a:t>
            </a:r>
            <a:r>
              <a:rPr lang="en-US" dirty="0"/>
              <a:t> (LOTO) procedures</a:t>
            </a:r>
          </a:p>
          <a:p>
            <a:r>
              <a:rPr lang="en-US" dirty="0"/>
              <a:t>Safe use of electrical tools and equipment</a:t>
            </a:r>
          </a:p>
          <a:p>
            <a:r>
              <a:rPr lang="en-US" dirty="0"/>
              <a:t>First aid measures for electrical accidents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111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Confined Space </a:t>
            </a:r>
            <a:r>
              <a:rPr lang="en-IN" b="1" dirty="0" smtClean="0"/>
              <a:t>Safety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/>
              <a:t>Definition and risks of confined spaces</a:t>
            </a:r>
          </a:p>
          <a:p>
            <a:r>
              <a:rPr lang="en-US" dirty="0"/>
              <a:t>Permit-required confined space entry procedures</a:t>
            </a:r>
          </a:p>
          <a:p>
            <a:r>
              <a:rPr lang="en-US" dirty="0"/>
              <a:t>Atmospheric testing and monitoring</a:t>
            </a:r>
          </a:p>
          <a:p>
            <a:r>
              <a:rPr lang="en-US" dirty="0"/>
              <a:t>Rescue and emergency procedures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30834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Incident Reporting and </a:t>
            </a:r>
            <a:r>
              <a:rPr lang="en-IN" b="1" dirty="0" smtClean="0"/>
              <a:t>Investigation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/>
              <a:t>Importance of incident reporting</a:t>
            </a:r>
          </a:p>
          <a:p>
            <a:r>
              <a:rPr lang="en-US" dirty="0"/>
              <a:t>Steps in conducting an incident investigation</a:t>
            </a:r>
          </a:p>
          <a:p>
            <a:r>
              <a:rPr lang="en-US" dirty="0"/>
              <a:t>Root cause analysis techniques</a:t>
            </a:r>
          </a:p>
          <a:p>
            <a:r>
              <a:rPr lang="en-US" dirty="0"/>
              <a:t>Implementation of corrective actions and preventive measures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231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Fire Safety and Emergency </a:t>
            </a:r>
            <a:r>
              <a:rPr lang="en-US" b="1" dirty="0" smtClean="0"/>
              <a:t>Procedures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/>
              <a:t>Fire prevention measures</a:t>
            </a:r>
          </a:p>
          <a:p>
            <a:r>
              <a:rPr lang="en-US" dirty="0"/>
              <a:t>Fire detection and alarm systems</a:t>
            </a:r>
          </a:p>
          <a:p>
            <a:r>
              <a:rPr lang="en-US" dirty="0"/>
              <a:t>Types of fire extinguishers and their use</a:t>
            </a:r>
          </a:p>
          <a:p>
            <a:r>
              <a:rPr lang="en-US" dirty="0"/>
              <a:t>Emergency evacuation plans and drills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750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Hazardous Materials </a:t>
            </a:r>
            <a:r>
              <a:rPr lang="en-IN" b="1" dirty="0" smtClean="0"/>
              <a:t>Handling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/>
              <a:t>Classification and labeling of hazardous substances</a:t>
            </a:r>
          </a:p>
          <a:p>
            <a:r>
              <a:rPr lang="en-US" dirty="0"/>
              <a:t>Material Safety Data Sheets (MSDS)</a:t>
            </a:r>
          </a:p>
          <a:p>
            <a:r>
              <a:rPr lang="en-US" dirty="0"/>
              <a:t>Safe storage and handling procedures</a:t>
            </a:r>
          </a:p>
          <a:p>
            <a:r>
              <a:rPr lang="en-US" dirty="0"/>
              <a:t>Spill response and disposal methods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138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299</Words>
  <Application>Microsoft Office PowerPoint</Application>
  <PresentationFormat>On-screen Show (4:3)</PresentationFormat>
  <Paragraphs>51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HSE Training Materials</vt:lpstr>
      <vt:lpstr>Check Description www.hsestudyguide.com</vt:lpstr>
      <vt:lpstr>Introduction to HSE</vt:lpstr>
      <vt:lpstr>Workplace Hazards and Risk Assessment</vt:lpstr>
      <vt:lpstr>Personal Protective Equipment (PPE)</vt:lpstr>
      <vt:lpstr>Work at Height Safety</vt:lpstr>
      <vt:lpstr>Electrical Safety</vt:lpstr>
      <vt:lpstr>Confined Space Safety</vt:lpstr>
      <vt:lpstr>Incident Reporting and Investigation</vt:lpstr>
      <vt:lpstr>Fire Safety and Emergency Procedures</vt:lpstr>
      <vt:lpstr>Hazardous Materials Handling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Work Permit</dc:title>
  <dc:creator>dell</dc:creator>
  <cp:lastModifiedBy>dell</cp:lastModifiedBy>
  <cp:revision>80</cp:revision>
  <dcterms:created xsi:type="dcterms:W3CDTF">2006-08-16T00:00:00Z</dcterms:created>
  <dcterms:modified xsi:type="dcterms:W3CDTF">2025-01-30T11:17:08Z</dcterms:modified>
</cp:coreProperties>
</file>