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F1592-DDE1-45D6-B3C8-C86D570E42BB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417BF-75AB-4434-A89E-9D8977ED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4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677478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6036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To Write Safety Observation by Safety Officer?</a:t>
            </a:r>
            <a:endParaRPr lang="en-US" sz="6036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1930122"/>
            <a:ext cx="9933503" cy="4369356"/>
          </a:xfrm>
          <a:prstGeom prst="roundRect">
            <a:avLst>
              <a:gd name="adj" fmla="val 2288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2159913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578179" y="2737485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578179" y="3315057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578179" y="3892629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2578179" y="4470202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578179" y="5047774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2578179" y="5625346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endParaRPr lang="en-US" sz="2187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4958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979426" y="531733"/>
            <a:ext cx="6671310" cy="8337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6"/>
              </a:lnSpc>
              <a:buNone/>
            </a:pPr>
            <a:r>
              <a:rPr lang="en-US" sz="5253" b="1" kern="0" spc="-3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Unsafe Behavior</a:t>
            </a:r>
            <a:endParaRPr lang="en-US" sz="5253" dirty="0"/>
          </a:p>
        </p:txBody>
      </p:sp>
      <p:sp>
        <p:nvSpPr>
          <p:cNvPr id="5" name="Shape 2"/>
          <p:cNvSpPr/>
          <p:nvPr/>
        </p:nvSpPr>
        <p:spPr>
          <a:xfrm>
            <a:off x="882869" y="1655564"/>
            <a:ext cx="12817365" cy="6047661"/>
          </a:xfrm>
          <a:prstGeom prst="roundRect">
            <a:avLst>
              <a:gd name="adj" fmla="val 1439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308538" y="1856542"/>
            <a:ext cx="10128011" cy="1160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45"/>
              </a:lnSpc>
              <a:buNone/>
            </a:pP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Date:</a:t>
            </a: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
</a:t>
            </a: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Location:</a:t>
            </a: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Construction Site - Area B
</a:t>
            </a: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Observer:</a:t>
            </a: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08538" y="3132653"/>
            <a:ext cx="11902965" cy="1160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45"/>
              </a:lnSpc>
              <a:buNone/>
            </a:pP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Observation:</a:t>
            </a: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While conducting a routine site inspection, I observed a worker operating a forklift without wearing a seatbelt. The worker was moving materials across the site and made several sharp turns without securing himself.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308538" y="4408765"/>
            <a:ext cx="11902965" cy="1160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45"/>
              </a:lnSpc>
              <a:buNone/>
            </a:pP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Immediate Actions Taken:</a:t>
            </a: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approached the worker and instructed him to stop the forklift. I explained the importance of wearing a seatbelt for his safety and the safety of others. The worker complied and put on the seatbelt before resuming work.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308538" y="5684877"/>
            <a:ext cx="10128011" cy="3867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45"/>
              </a:lnSpc>
              <a:buNone/>
            </a:pPr>
            <a:r>
              <a:rPr lang="en-US" sz="2000" b="1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Recommendations: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308538" y="6187559"/>
            <a:ext cx="10128011" cy="3867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045"/>
              </a:lnSpc>
              <a:buSzPct val="100000"/>
              <a:buFont typeface="+mj-lt"/>
              <a:buAutoNum type="arabicPeriod"/>
            </a:pP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Reinforce the importance of wearing seatbelts during the next safety briefing.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308538" y="6651546"/>
            <a:ext cx="10128011" cy="3867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045"/>
              </a:lnSpc>
              <a:buSzPct val="100000"/>
              <a:buFont typeface="+mj-lt"/>
              <a:buAutoNum type="arabicPeriod" startAt="2"/>
            </a:pP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a refresher training session on forklift safety for all operators.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308538" y="7115532"/>
            <a:ext cx="10128011" cy="3867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045"/>
              </a:lnSpc>
              <a:buSzPct val="100000"/>
              <a:buFont typeface="+mj-lt"/>
              <a:buAutoNum type="arabicPeriod" startAt="3"/>
            </a:pPr>
            <a:r>
              <a:rPr lang="en-US" sz="20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random seatbelt checks by supervisors.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130873" y="507563"/>
            <a:ext cx="6368534" cy="7960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268"/>
              </a:lnSpc>
              <a:buNone/>
            </a:pPr>
            <a:r>
              <a:rPr lang="en-US" sz="5015" b="1" kern="0" spc="-29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Unsafe Condition</a:t>
            </a:r>
            <a:endParaRPr lang="en-US" sz="5015" dirty="0"/>
          </a:p>
        </p:txBody>
      </p:sp>
      <p:sp>
        <p:nvSpPr>
          <p:cNvPr id="5" name="Shape 2"/>
          <p:cNvSpPr/>
          <p:nvPr/>
        </p:nvSpPr>
        <p:spPr>
          <a:xfrm>
            <a:off x="709448" y="1580436"/>
            <a:ext cx="13258800" cy="6142196"/>
          </a:xfrm>
          <a:prstGeom prst="roundRect">
            <a:avLst>
              <a:gd name="adj" fmla="val 1352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66648" y="1772603"/>
            <a:ext cx="12234042" cy="11072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Date: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
</a:t>
            </a: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Location: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Manufacturing Plant - Chemical Storage Area
</a:t>
            </a: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Observer: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66648" y="3168869"/>
            <a:ext cx="12234042" cy="929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Observation: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observed that several chemical containers were stored without proper labeling. Additionally, some containers were placed on high shelves without adequate support, posing a risk of falling.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66648" y="4208621"/>
            <a:ext cx="12234042" cy="11072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Immediate Actions Taken: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immediately informed the site supervisor and ensured that the unlabeled containers were correctly labeled and relocated to a secure, lower storage area.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166648" y="5315902"/>
            <a:ext cx="10082615" cy="47982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Recommendations: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166649" y="5906453"/>
            <a:ext cx="10082616" cy="738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a full audit of chemical storage and ensure all containers are properly labeled.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166649" y="6448097"/>
            <a:ext cx="10082615" cy="639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 startAt="2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a regular inspection schedule for chemical storage areas.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66649" y="7087553"/>
            <a:ext cx="10082615" cy="4429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 startAt="3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 employees on proper chemical storage and labeling procedures.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130873" y="507563"/>
            <a:ext cx="6368534" cy="7960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268"/>
              </a:lnSpc>
              <a:buNone/>
            </a:pPr>
            <a:r>
              <a:rPr lang="en-US" sz="5015" b="1" kern="0" spc="-29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Unsafe Practice</a:t>
            </a:r>
            <a:endParaRPr lang="en-US" sz="5015" dirty="0"/>
          </a:p>
        </p:txBody>
      </p:sp>
      <p:sp>
        <p:nvSpPr>
          <p:cNvPr id="5" name="Shape 2"/>
          <p:cNvSpPr/>
          <p:nvPr/>
        </p:nvSpPr>
        <p:spPr>
          <a:xfrm>
            <a:off x="646386" y="1580436"/>
            <a:ext cx="13274566" cy="6142196"/>
          </a:xfrm>
          <a:prstGeom prst="roundRect">
            <a:avLst>
              <a:gd name="adj" fmla="val 1352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0524" y="1772603"/>
            <a:ext cx="12454759" cy="11072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Date: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
</a:t>
            </a: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Location: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Construction Site - Scaffolding Area
</a:t>
            </a: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Observer: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40524" y="3153102"/>
            <a:ext cx="12454759" cy="10878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Observation: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noticed a worker on the scaffolding was not wearing a fall arrest harness. The worker was approximately 15 feet above the ground, performing tasks without the required personal protective equipment (PPE).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40524" y="4430109"/>
            <a:ext cx="12454759" cy="996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Immediate Actions Taken: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halted the work and instructed the worker to descend safely. I provided him with a harness and ensured he was properly secured before allowing him to continue.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40524" y="5426631"/>
            <a:ext cx="10208739" cy="3690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907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Recommendations: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40525" y="5906453"/>
            <a:ext cx="12454758" cy="738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Reinforce the requirement for fall protection at heights above 6 feet during daily toolbox talks.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40525" y="6495393"/>
            <a:ext cx="10208739" cy="5921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 startAt="2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all workers have access to and are trained in the use of fall arrest systems.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40525" y="7087553"/>
            <a:ext cx="10208739" cy="4429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907"/>
              </a:lnSpc>
              <a:buSzPct val="100000"/>
              <a:buFont typeface="+mj-lt"/>
              <a:buAutoNum type="arabicPeriod" startAt="3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Increase the frequency of PPE compliance checks by supervisors.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341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815953" y="557808"/>
            <a:ext cx="6998375" cy="8747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888"/>
              </a:lnSpc>
              <a:buNone/>
            </a:pPr>
            <a:r>
              <a:rPr lang="en-US" sz="5511" b="1" kern="0" spc="-3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Practice</a:t>
            </a:r>
            <a:endParaRPr lang="en-US" sz="5511" dirty="0"/>
          </a:p>
        </p:txBody>
      </p:sp>
      <p:sp>
        <p:nvSpPr>
          <p:cNvPr id="5" name="Shape 2"/>
          <p:cNvSpPr/>
          <p:nvPr/>
        </p:nvSpPr>
        <p:spPr>
          <a:xfrm>
            <a:off x="725214" y="1736765"/>
            <a:ext cx="13132676" cy="5938838"/>
          </a:xfrm>
          <a:prstGeom prst="roundRect">
            <a:avLst>
              <a:gd name="adj" fmla="val 1537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2415" y="1947148"/>
            <a:ext cx="10456660" cy="12172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95"/>
              </a:lnSpc>
              <a:buNone/>
            </a:pP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Date:</a:t>
            </a: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
</a:t>
            </a: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Location:</a:t>
            </a: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Warehouse - Loading Dock
</a:t>
            </a: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Observer:</a:t>
            </a: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1997" dirty="0"/>
          </a:p>
        </p:txBody>
      </p:sp>
      <p:sp>
        <p:nvSpPr>
          <p:cNvPr id="7" name="Text 4"/>
          <p:cNvSpPr/>
          <p:nvPr/>
        </p:nvSpPr>
        <p:spPr>
          <a:xfrm>
            <a:off x="1182415" y="3436883"/>
            <a:ext cx="12186744" cy="10665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95"/>
              </a:lnSpc>
              <a:buNone/>
            </a:pP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Observation:</a:t>
            </a: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During my inspection, I noticed that employees were consistently using proper lifting techniques while handling heavy boxes. Each worker bent at the knees, kept their back straight, and used their legs to lift.</a:t>
            </a:r>
            <a:endParaRPr lang="en-US" sz="1997" dirty="0"/>
          </a:p>
        </p:txBody>
      </p:sp>
      <p:sp>
        <p:nvSpPr>
          <p:cNvPr id="8" name="Text 5"/>
          <p:cNvSpPr/>
          <p:nvPr/>
        </p:nvSpPr>
        <p:spPr>
          <a:xfrm>
            <a:off x="1182415" y="4503420"/>
            <a:ext cx="12186744" cy="9332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95"/>
              </a:lnSpc>
              <a:buNone/>
            </a:pP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Positive Feedback:</a:t>
            </a: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praised the team for adhering to safe lifting practices, which help prevent back injuries and other musculoskeletal disorders.</a:t>
            </a:r>
            <a:endParaRPr lang="en-US" sz="1997" dirty="0"/>
          </a:p>
        </p:txBody>
      </p:sp>
      <p:sp>
        <p:nvSpPr>
          <p:cNvPr id="9" name="Text 6"/>
          <p:cNvSpPr/>
          <p:nvPr/>
        </p:nvSpPr>
        <p:spPr>
          <a:xfrm>
            <a:off x="1182415" y="5558314"/>
            <a:ext cx="10456659" cy="4057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95"/>
              </a:lnSpc>
              <a:buNone/>
            </a:pPr>
            <a:r>
              <a:rPr lang="en-US" sz="1997" b="1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Recommendations:</a:t>
            </a:r>
            <a:endParaRPr lang="en-US" sz="1997" dirty="0"/>
          </a:p>
        </p:txBody>
      </p:sp>
      <p:sp>
        <p:nvSpPr>
          <p:cNvPr id="10" name="Text 7"/>
          <p:cNvSpPr/>
          <p:nvPr/>
        </p:nvSpPr>
        <p:spPr>
          <a:xfrm>
            <a:off x="1182415" y="6085761"/>
            <a:ext cx="10456659" cy="4057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195"/>
              </a:lnSpc>
              <a:buSzPct val="100000"/>
              <a:buFont typeface="+mj-lt"/>
              <a:buAutoNum type="arabicPeriod"/>
            </a:pP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Continue to reinforce proper lifting techniques in regular safety meetings.</a:t>
            </a:r>
            <a:endParaRPr lang="en-US" sz="1997" dirty="0"/>
          </a:p>
        </p:txBody>
      </p:sp>
      <p:sp>
        <p:nvSpPr>
          <p:cNvPr id="11" name="Text 8"/>
          <p:cNvSpPr/>
          <p:nvPr/>
        </p:nvSpPr>
        <p:spPr>
          <a:xfrm>
            <a:off x="1182415" y="6572607"/>
            <a:ext cx="10456659" cy="4057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195"/>
              </a:lnSpc>
              <a:buSzPct val="100000"/>
              <a:buFont typeface="+mj-lt"/>
              <a:buAutoNum type="arabicPeriod" startAt="2"/>
            </a:pP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Recognize and reward employees who consistently follow safe lifting practices.</a:t>
            </a:r>
            <a:endParaRPr lang="en-US" sz="1997" dirty="0"/>
          </a:p>
        </p:txBody>
      </p:sp>
      <p:sp>
        <p:nvSpPr>
          <p:cNvPr id="12" name="Text 9"/>
          <p:cNvSpPr/>
          <p:nvPr/>
        </p:nvSpPr>
        <p:spPr>
          <a:xfrm>
            <a:off x="1182415" y="7059454"/>
            <a:ext cx="10456659" cy="4057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195"/>
              </a:lnSpc>
              <a:buSzPct val="100000"/>
              <a:buFont typeface="+mj-lt"/>
              <a:buAutoNum type="arabicPeriod" startAt="3"/>
            </a:pPr>
            <a:r>
              <a:rPr lang="en-US" sz="1997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Maintain visual aids and posters on safe lifting techniques in the warehouse.</a:t>
            </a:r>
            <a:endParaRPr lang="en-US" sz="1997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4958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391739" y="466011"/>
            <a:ext cx="5846802" cy="7308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755"/>
              </a:lnSpc>
              <a:buNone/>
            </a:pPr>
            <a:r>
              <a:rPr lang="en-US" sz="4604" b="1" kern="0" spc="-2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Condition</a:t>
            </a:r>
            <a:endParaRPr lang="en-US" sz="4604" b="1" dirty="0"/>
          </a:p>
        </p:txBody>
      </p:sp>
      <p:sp>
        <p:nvSpPr>
          <p:cNvPr id="5" name="Shape 2"/>
          <p:cNvSpPr/>
          <p:nvPr/>
        </p:nvSpPr>
        <p:spPr>
          <a:xfrm>
            <a:off x="662152" y="1451015"/>
            <a:ext cx="13337627" cy="6317933"/>
          </a:xfrm>
          <a:prstGeom prst="roundRect">
            <a:avLst>
              <a:gd name="adj" fmla="val 1207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98180" y="1628061"/>
            <a:ext cx="12249806" cy="10165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9"/>
              </a:lnSpc>
              <a:buNone/>
            </a:pP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Date:</a:t>
            </a: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
</a:t>
            </a: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Location:</a:t>
            </a: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Office Building - Emergency Exits
</a:t>
            </a: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Observer:</a:t>
            </a: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98180" y="2916620"/>
            <a:ext cx="12249806" cy="8462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9"/>
              </a:lnSpc>
              <a:buNone/>
            </a:pP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Observation:</a:t>
            </a: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During my walk-through, I observed that all emergency exits were clear of obstructions, and the exit signs were well-lit and easily visible. Additionally, the emergency exit maps were prominently displayed.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98180" y="3864531"/>
            <a:ext cx="12249806" cy="10165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9"/>
              </a:lnSpc>
              <a:buNone/>
            </a:pP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Positive Feedback:</a:t>
            </a: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commended the facility manager for maintaining clear and accessible emergency exits, which are crucial for a swift and safe evacuation during an emergency.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198180" y="4881087"/>
            <a:ext cx="9728185" cy="44053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9"/>
              </a:lnSpc>
              <a:buNone/>
            </a:pPr>
            <a:r>
              <a:rPr lang="en-US" sz="2000" b="1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Recommendations: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198180" y="5423297"/>
            <a:ext cx="12249806" cy="677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9"/>
              </a:lnSpc>
              <a:buSzPct val="100000"/>
              <a:buFont typeface="+mj-lt"/>
              <a:buAutoNum type="arabicPeriod"/>
            </a:pP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Continue regular checks to ensure emergency exits remain clear and exit signs functional.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198180" y="6168747"/>
            <a:ext cx="9728185" cy="677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9"/>
              </a:lnSpc>
              <a:buSzPct val="100000"/>
              <a:buFont typeface="+mj-lt"/>
              <a:buAutoNum type="arabicPeriod" startAt="2"/>
            </a:pP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quarterly emergency evacuation drills to ensure employee preparedness.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98180" y="6914198"/>
            <a:ext cx="12249806" cy="677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669"/>
              </a:lnSpc>
              <a:buSzPct val="100000"/>
              <a:buFont typeface="+mj-lt"/>
              <a:buAutoNum type="arabicPeriod" startAt="3"/>
            </a:pPr>
            <a:r>
              <a:rPr lang="en-US" sz="2000" kern="0" spc="-2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Keep updating emergency exit maps and communicate any changes to all employees.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581</Words>
  <Application>Microsoft Office PowerPoint</Application>
  <PresentationFormat>Custom</PresentationFormat>
  <Paragraphs>55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2024-05-20T11:07:06Z</dcterms:created>
  <dcterms:modified xsi:type="dcterms:W3CDTF">2024-05-20T13:11:35Z</dcterms:modified>
</cp:coreProperties>
</file>