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B8F9F-7D96-4481-9EF1-2E5F6C0706FD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6A2E5-5C99-4785-A389-2E353C60EF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8747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2490073"/>
            <a:ext cx="7477601" cy="2499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5249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How to Conduct Toolbox talk (TBT) Meeting at Workplace</a:t>
            </a:r>
            <a:endParaRPr lang="en-US" sz="5249" dirty="0"/>
          </a:p>
        </p:txBody>
      </p:sp>
      <p:sp>
        <p:nvSpPr>
          <p:cNvPr id="6" name="Text 2"/>
          <p:cNvSpPr/>
          <p:nvPr/>
        </p:nvSpPr>
        <p:spPr>
          <a:xfrm>
            <a:off x="6688336" y="5322927"/>
            <a:ext cx="6740009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PERSONNEL PROTECTIVE EQUIPMENT (PPE)</a:t>
            </a:r>
            <a:endParaRPr lang="en-US" sz="2624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486400" cy="8229600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2890123"/>
            <a:ext cx="6348174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Toolbox talk (TBT) Meeting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2348389" y="3917752"/>
            <a:ext cx="993350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 toolbox talk meeting is a short safety meeting or discussion in a workplace setting that focuses on specific safety issues, potential hazards, or best practices related to a particular task or job. These meetings typically involve a small group of workers and are designed to raise awareness, share information, and promote safety measures to prevent accidents or injuries on the job.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1639491"/>
            <a:ext cx="8561903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400" b="1" kern="0" spc="-44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Conducting a toolbox talk meeting at the workplace involves a few key steps: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2703790" y="2236589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Choose a Relevant Topic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2703790" y="2680811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2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Schedule the Meeting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2703790" y="3125033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3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Prepare the Material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2703790" y="3569256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4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Start the Meeting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2703790" y="4013478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5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Present the Information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2703790" y="4457700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6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Demonstrate and Discuss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2703790" y="4901922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7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Reiterate Key Points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2703790" y="5346144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8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Encourage Feedback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2703790" y="5790367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9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Documentation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2703790" y="6234589"/>
            <a:ext cx="957810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10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Follow-Up</a:t>
            </a:r>
            <a:endParaRPr lang="en-US" sz="2000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3698319"/>
            <a:ext cx="7477601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Here's a sample toolbox talk meeting focused on Personal Protective Equipment (PPE):</a:t>
            </a:r>
            <a:endParaRPr lang="en-US" sz="2624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48389" y="1332667"/>
            <a:ext cx="597610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8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Title: Personal Protective Equipment (PPE)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2348389" y="2193488"/>
            <a:ext cx="993350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Objective: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To understand the importance of using appropriate PPE and its role in ensuring workplace safety.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2348389" y="2798802"/>
            <a:ext cx="9933503" cy="4098012"/>
          </a:xfrm>
          <a:prstGeom prst="roundRect">
            <a:avLst>
              <a:gd name="adj" fmla="val 2440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84371" y="3034784"/>
            <a:ext cx="946154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Agenda: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9772" y="3640098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Introduction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9772" y="4084320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2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Importance of PPE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939772" y="4528542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3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Types of PPE and their Usage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939772" y="4972764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4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Proper Use of PPE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2939772" y="5416987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5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When to Use of PPE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939772" y="5861209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6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Q&amp;A Session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2939772" y="6305431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7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Conclusion and Next Steps</a:t>
            </a:r>
            <a:endParaRPr lang="en-US" sz="2000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1430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83325" y="520262"/>
            <a:ext cx="7521380" cy="47676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13"/>
              </a:lnSpc>
              <a:buNone/>
            </a:pPr>
            <a:r>
              <a:rPr lang="en-US" sz="2800" b="1" kern="0" spc="-43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Title: Personal Protective Equipment (PPE)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83325" y="1245476"/>
            <a:ext cx="10839174" cy="4128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15"/>
              </a:lnSpc>
              <a:buNone/>
            </a:pPr>
            <a:r>
              <a:rPr lang="en-US" sz="2000" b="1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Objective:</a:t>
            </a: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To understand the importance of using appropriate PPE and its role in ensuring workplace safety.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583325" y="1864995"/>
            <a:ext cx="6640078" cy="1565672"/>
          </a:xfrm>
          <a:prstGeom prst="roundRect">
            <a:avLst>
              <a:gd name="adj" fmla="val 5281"/>
            </a:avLst>
          </a:prstGeom>
          <a:solidFill>
            <a:srgbClr val="EBD0FB"/>
          </a:solidFill>
          <a:ln w="11430">
            <a:solidFill>
              <a:srgbClr val="D7A1F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04042" y="2060138"/>
            <a:ext cx="6224218" cy="11753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15"/>
              </a:lnSpc>
              <a:buNone/>
            </a:pPr>
            <a:r>
              <a:rPr lang="en-US" sz="2000" b="1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Introduction:</a:t>
            </a: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Good morning, everyone. Today, we're going to discuss a crucial aspect of our safety protocols: Personal Protective Equipment or PPE.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7407116" y="1864995"/>
            <a:ext cx="6781850" cy="1565672"/>
          </a:xfrm>
          <a:prstGeom prst="roundRect">
            <a:avLst>
              <a:gd name="adj" fmla="val 5281"/>
            </a:avLst>
          </a:prstGeom>
          <a:solidFill>
            <a:srgbClr val="EBD0FB"/>
          </a:solidFill>
          <a:ln w="11430">
            <a:solidFill>
              <a:srgbClr val="D7A1F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02260" y="2060138"/>
            <a:ext cx="6381754" cy="11753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15"/>
              </a:lnSpc>
              <a:buNone/>
            </a:pPr>
            <a:r>
              <a:rPr lang="en-US" sz="2000" b="1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Why PPE Matters:</a:t>
            </a: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PPE is designed to protect us from workplace hazards that could cause injuries or illnesses. It acts as a shield against various risks we might encounter while performing our duties.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83325" y="3614379"/>
            <a:ext cx="6640078" cy="4315675"/>
          </a:xfrm>
          <a:prstGeom prst="roundRect">
            <a:avLst>
              <a:gd name="adj" fmla="val 2087"/>
            </a:avLst>
          </a:prstGeom>
          <a:solidFill>
            <a:srgbClr val="EBD0FB"/>
          </a:solidFill>
          <a:ln w="11430">
            <a:solidFill>
              <a:srgbClr val="D7A1F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04042" y="3809524"/>
            <a:ext cx="6224217" cy="5741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61"/>
              </a:lnSpc>
              <a:buNone/>
            </a:pPr>
            <a:r>
              <a:rPr lang="en-US" sz="2000" b="1" kern="0" spc="-36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Types of PPE: Let's briefly review the types of PPE we use: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804043" y="4590336"/>
            <a:ext cx="6224218" cy="2938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315"/>
              </a:lnSpc>
              <a:buSzPct val="100000"/>
              <a:buChar char="•"/>
            </a:pP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Head Protection (Hard Hats)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804043" y="4957644"/>
            <a:ext cx="6224217" cy="3211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315"/>
              </a:lnSpc>
              <a:buSzPct val="100000"/>
              <a:buChar char="•"/>
            </a:pP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Eye and Face Protection (Safety Glasses, Face Shields)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04043" y="5714566"/>
            <a:ext cx="6224217" cy="4358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315"/>
              </a:lnSpc>
              <a:buSzPct val="100000"/>
              <a:buChar char="•"/>
            </a:pP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Hearing Protection (Earplugs, Earmuffs)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804043" y="6150379"/>
            <a:ext cx="6224217" cy="44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315"/>
              </a:lnSpc>
              <a:buSzPct val="100000"/>
              <a:buChar char="•"/>
            </a:pP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Respiratory Protection (Masks, Respirators)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804043" y="6593643"/>
            <a:ext cx="6224217" cy="4450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315"/>
              </a:lnSpc>
              <a:buSzPct val="100000"/>
              <a:buChar char="•"/>
            </a:pP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Hand Protection (Gloves)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804043" y="7038735"/>
            <a:ext cx="6224217" cy="3914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315"/>
              </a:lnSpc>
              <a:buSzPct val="100000"/>
              <a:buChar char="•"/>
            </a:pP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Foot Protection (Safety Boots)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04043" y="7430213"/>
            <a:ext cx="6224217" cy="342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315"/>
              </a:lnSpc>
              <a:buSzPct val="100000"/>
              <a:buChar char="•"/>
            </a:pP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Body Protection (Safety Vests, Coveralls)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7407116" y="3614380"/>
            <a:ext cx="6781850" cy="1664375"/>
          </a:xfrm>
          <a:prstGeom prst="roundRect">
            <a:avLst>
              <a:gd name="adj" fmla="val 2087"/>
            </a:avLst>
          </a:prstGeom>
          <a:solidFill>
            <a:srgbClr val="EBD0FB"/>
          </a:solidFill>
          <a:ln w="11430">
            <a:solidFill>
              <a:srgbClr val="D7A1F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602260" y="3809524"/>
            <a:ext cx="6381754" cy="14692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15"/>
              </a:lnSpc>
              <a:buNone/>
            </a:pPr>
            <a:r>
              <a:rPr lang="en-US" sz="2000" b="1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Proper Use of PPE:</a:t>
            </a:r>
            <a:r>
              <a:rPr lang="en-US" sz="2000" kern="0" spc="-29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It's not enough just to have PPE; using it correctly is crucial. Ensure your PPE fits properly and is in good condition. Always follow instructions on how to wear and maintain it.</a:t>
            </a:r>
            <a:endParaRPr lang="en-US" sz="2000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48389" y="1199317"/>
            <a:ext cx="597610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8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Title: Personal Protective Equipment (PPE)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2348389" y="2060138"/>
            <a:ext cx="993350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Objective: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To understand the importance of using appropriate PPE and its role in ensuring workplace safety.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2348389" y="2665452"/>
            <a:ext cx="4855726" cy="2568700"/>
          </a:xfrm>
          <a:prstGeom prst="roundRect">
            <a:avLst>
              <a:gd name="adj" fmla="val 4446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84371" y="2901434"/>
            <a:ext cx="4383762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When to Use PPE: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Anytime there's a risk of injury or exposure to hazards, PPE must be worn. This includes situations involving machinery, chemicals, loud noises, or any other potential danger.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7426285" y="2665452"/>
            <a:ext cx="4855726" cy="2568700"/>
          </a:xfrm>
          <a:prstGeom prst="roundRect">
            <a:avLst>
              <a:gd name="adj" fmla="val 4446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62267" y="2901434"/>
            <a:ext cx="4383762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Responsibility: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Remember, it's our responsibility to wear the appropriate PPE. If you notice someone not using the necessary equipment, kindly remind them. It's about looking out for each other's safety.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2348389" y="5372576"/>
            <a:ext cx="4855726" cy="2289464"/>
          </a:xfrm>
          <a:prstGeom prst="roundRect">
            <a:avLst>
              <a:gd name="adj" fmla="val 5280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584371" y="5533697"/>
            <a:ext cx="4383762" cy="19391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Final Thoughts: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Our safety relies on the correct use of PPE. By wearing it consistently and correctly, we significantly reduce the chances of accidents or injuries.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426285" y="5372576"/>
            <a:ext cx="4855726" cy="2289464"/>
          </a:xfrm>
          <a:prstGeom prst="roundRect">
            <a:avLst>
              <a:gd name="adj" fmla="val 5280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662267" y="5533696"/>
            <a:ext cx="4383762" cy="19391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Conclusion: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Thank you all for participating. Let's make a commitment to prioritize our safety by using the right PPE every time it's required.</a:t>
            </a:r>
            <a:endParaRPr lang="en-US" sz="2000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3621881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6" name="Text 2"/>
          <p:cNvSpPr/>
          <p:nvPr/>
        </p:nvSpPr>
        <p:spPr>
          <a:xfrm>
            <a:off x="6319599" y="426053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564</Words>
  <Application>Microsoft Office PowerPoint</Application>
  <PresentationFormat>Custom</PresentationFormat>
  <Paragraphs>61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7</cp:revision>
  <dcterms:created xsi:type="dcterms:W3CDTF">2023-12-13T11:08:55Z</dcterms:created>
  <dcterms:modified xsi:type="dcterms:W3CDTF">2023-12-13T12:27:36Z</dcterms:modified>
</cp:coreProperties>
</file>